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6.jpg"/><Relationship Id="rId5" Type="http://schemas.openxmlformats.org/officeDocument/2006/relationships/image" Target="../media/image12.jpg"/><Relationship Id="rId6" Type="http://schemas.openxmlformats.org/officeDocument/2006/relationships/image" Target="../media/image8.jpg"/><Relationship Id="rId7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13.jpg"/><Relationship Id="rId5" Type="http://schemas.openxmlformats.org/officeDocument/2006/relationships/image" Target="../media/image7.jpg"/><Relationship Id="rId6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Name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experience designer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descr="Upward shot of Golden Gate Bridge against blue sky"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I’m passionate about building great products that make people’s lives easier. I have over 10 years of experience strategizing innovative digital experiences for small startups to the world’s biggest brands.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grew up in Anytown, am an avid kayaker, and I’m excited to partner with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&amp; expertise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Motion design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Physical Computing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samples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pic>
        <p:nvPicPr>
          <p:cNvPr descr="Open Chromebook laptop computer"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96" name="Google Shape;96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106" name="Google Shape;106;p18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07" name="Google Shape;107;p18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08" name="Google Shape;108;p18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111" name="Google Shape;111;p18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highlights</a:t>
            </a:r>
            <a:endParaRPr/>
          </a:p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UX Director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Present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Sr. 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August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June 20XX - July 20XX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Acme Design Award recipient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Parker Music campaign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129" name="Google Shape;129;p21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130" name="Google Shape;130;p21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131" name="Google Shape;131;p21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132" name="Google Shape;132;p21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